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EB8"/>
    <a:srgbClr val="FF5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AFD9-1F51-4835-B630-7B0B8C6AD5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FD76-B79E-404F-B209-01DB327A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A784-C3D9-5844-D5AF-56E99EB60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851746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A1A98-6A89-8045-355F-371F666490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4468994"/>
            <a:ext cx="5914844" cy="1655762"/>
          </a:xfrm>
        </p:spPr>
        <p:txBody>
          <a:bodyPr/>
          <a:lstStyle>
            <a:lvl1pPr marL="0" indent="0" algn="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/ Authors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9EE-42EE-32EC-7D4D-8EA2C121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3C8EAF-3C4E-5060-39DA-8D9A781A9E19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-9346" y="873606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59A36-6650-BF7B-DFD2-0F8772C0F64F}"/>
              </a:ext>
            </a:extLst>
          </p:cNvPr>
          <p:cNvSpPr txBox="1"/>
          <p:nvPr userDrawn="1"/>
        </p:nvSpPr>
        <p:spPr>
          <a:xfrm>
            <a:off x="2133490" y="165720"/>
            <a:ext cx="790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COMMEMORATING THE 2023 KAHRAMANMARAS-TURKIYE EARTHQUAKES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F5285-7251-6824-C23F-F3745CEF9B6A}"/>
              </a:ext>
            </a:extLst>
          </p:cNvPr>
          <p:cNvSpPr txBox="1"/>
          <p:nvPr userDrawn="1"/>
        </p:nvSpPr>
        <p:spPr>
          <a:xfrm>
            <a:off x="181155" y="6370739"/>
            <a:ext cx="54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6 February 2024,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Adiyaman-Golbasi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Turkiye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6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FEA-66A4-38F7-A840-A552C83F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3E9AD-5CB5-19BB-B5E2-973A2F9A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E1E84-2DAF-35FC-6395-DE513886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C0CA-0B83-58B3-A7EC-C0606662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63F9-2506-087D-C94F-8653752E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4E984-DD0D-30B2-2B46-FF6EE587E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AEFDA-7B64-BCD9-D3A3-CB7764410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EB34-7514-80FA-B1B6-B3FC2BF2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3DA7-9CC2-EF72-46C3-E1A4D041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E19B6-0C62-E9A1-B45C-74B72296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136525"/>
            <a:ext cx="11394057" cy="644047"/>
          </a:xfrm>
        </p:spPr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724AD-1695-51A6-799E-DC861F21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5" y="1242210"/>
            <a:ext cx="11829689" cy="493475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1F52E4-455F-1AC0-B230-80803612DB35}"/>
              </a:ext>
            </a:extLst>
          </p:cNvPr>
          <p:cNvSpPr/>
          <p:nvPr userDrawn="1"/>
        </p:nvSpPr>
        <p:spPr>
          <a:xfrm>
            <a:off x="-9346" y="873606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105C94-C9BC-B64B-2BD4-A5341704AABD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C9CEC2-3C4E-5C86-8684-A5D2864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90DF6D-A26D-9777-66D6-52C95F10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DC65-563F-6339-CE55-FE8AD9D17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155" y="1242210"/>
            <a:ext cx="5838645" cy="49347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0967D-4203-FFD4-C8A8-B7E41955F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2209"/>
            <a:ext cx="5838644" cy="49347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280118-A4EB-C6D9-2D7A-939EA4ED183B}"/>
              </a:ext>
            </a:extLst>
          </p:cNvPr>
          <p:cNvSpPr/>
          <p:nvPr userDrawn="1"/>
        </p:nvSpPr>
        <p:spPr>
          <a:xfrm>
            <a:off x="-9346" y="873606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2087E-95F6-FF69-2E3C-5D6F698EC13F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342A226-357D-530A-90B9-6F418290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136525"/>
            <a:ext cx="11394057" cy="644047"/>
          </a:xfrm>
        </p:spPr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938F345-4E82-EB68-7449-65AE1788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354FDBA-9956-749D-7951-8B8B76FB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03C28B-9348-C1AC-A332-13235588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C9F12-896B-C1E8-C36B-08A24981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136525"/>
            <a:ext cx="11394057" cy="644047"/>
          </a:xfrm>
        </p:spPr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363FB-359A-6DDA-3BEB-3E1D533037F3}"/>
              </a:ext>
            </a:extLst>
          </p:cNvPr>
          <p:cNvSpPr/>
          <p:nvPr userDrawn="1"/>
        </p:nvSpPr>
        <p:spPr>
          <a:xfrm>
            <a:off x="-9346" y="873606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B45335-261D-104C-8333-592A79C43C50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CC2D44-5D90-6CA5-E871-F6E2FCFE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AAC5BE-328E-10F5-5541-B9D792AF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548997-8C7A-3FBD-CBF4-754E409A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02CEB-1613-0303-7B4A-31F3C08BC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156" y="1233584"/>
            <a:ext cx="5838644" cy="818478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C35E4-E362-A4C4-1320-552C553E4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1155" y="2218749"/>
            <a:ext cx="5838644" cy="39709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0807F-431A-B2EC-08D8-55F0C9C94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3583"/>
            <a:ext cx="5838644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F6E14-3813-3004-8014-00FEA73A9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8749"/>
            <a:ext cx="5838644" cy="39709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A7E1BA-6263-E82E-1C07-E2108640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136525"/>
            <a:ext cx="11394057" cy="644047"/>
          </a:xfrm>
        </p:spPr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2FDC71-10B6-18AF-6605-5AAC3FE1DE5B}"/>
              </a:ext>
            </a:extLst>
          </p:cNvPr>
          <p:cNvSpPr/>
          <p:nvPr userDrawn="1"/>
        </p:nvSpPr>
        <p:spPr>
          <a:xfrm>
            <a:off x="-9346" y="873606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62BB0-88C6-CC7B-19F6-25F7DD39BE7A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60B85-702E-B17C-9B69-A074EF465AFE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B092246-8905-1A86-D2A0-726DB7EB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FE13EC8-01A2-09FC-B6EF-D4C5D68F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9072D8-69EF-DAE2-075A-0B30B711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322E8A-5DBF-21A2-CD9E-6782F67EDE9F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5428DA6-8401-DF1A-225F-0113B634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7B9708-EA19-E933-88DE-A9674183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FCE4F5-9F3B-B477-4C5B-9A64BF07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D1BB3-D0F9-95CC-7488-B036ADDED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0764" y="1105199"/>
            <a:ext cx="6940080" cy="507844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2A21D-04D1-8310-0EAD-B8DF59FE0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156" y="2280762"/>
            <a:ext cx="4590870" cy="390288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C7D56-CCDF-B22F-2BE0-285FBDAC2D73}"/>
              </a:ext>
            </a:extLst>
          </p:cNvPr>
          <p:cNvSpPr/>
          <p:nvPr userDrawn="1"/>
        </p:nvSpPr>
        <p:spPr>
          <a:xfrm>
            <a:off x="-9346" y="873606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66219-40EE-4A98-E1F1-BCD5C45A4039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EBB0F3-C28D-4BBF-40DD-73C47544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320A6DA-942E-6F81-12B3-783DC285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345A817-A0AC-F0DC-BB6A-84FE8518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D5DFE6-2C26-5D1B-DA57-AF01E244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161315"/>
            <a:ext cx="11375136" cy="603504"/>
          </a:xfrm>
        </p:spPr>
        <p:txBody>
          <a:bodyPr anchor="b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04A968-411C-7BE1-88A9-506E2413B04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1156" y="1233584"/>
            <a:ext cx="4590870" cy="818478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4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7E6A-4F94-D820-146D-C522E8AE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0C5B2-4A4F-0A2F-8C4C-9245C0BF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09AC-5565-57BF-9B82-6DC57EBE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8EF3-3294-ED25-5E0D-37CC424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6667A-0C12-C14F-A6EA-E33A1472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7A5F-4555-385F-F9F4-411ECB02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68CB-4576-A01E-EAC3-A35F9F4B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BC2DE-A6D5-0A22-3F38-9D3A041F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B5895-2E1D-95EB-AF9C-85C2D9C2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2177F-A647-745F-72F1-0112332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ED8FF-0C16-A45E-14B6-AB30EA4E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EE8DA-78EB-5530-A112-103D1F8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4A968-F898-523C-577B-A8B08DBC5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EDA0-0F5A-8BD2-9359-A96DCA97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 February Kahramanmaraş Earthquakes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A27F-4DFA-E157-F5D3-0E1E9949D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D5B93-11AE-42C3-D746-163CE4A3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3" r:id="rId5"/>
    <p:sldLayoutId id="2147483655" r:id="rId6"/>
    <p:sldLayoutId id="2147483657" r:id="rId7"/>
    <p:sldLayoutId id="2147483651" r:id="rId8"/>
    <p:sldLayoutId id="2147483656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BF58-E840-BC2B-862D-175688E0C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343F9-22C9-C74D-753C-10EF8BBDC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5EFBE-5B0A-50CD-D8E3-0CAB6C15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BFD7-FE8C-686F-1361-0C0BEF94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4805B-BA4A-15A4-9DF3-DCAC89A0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A8B9-7736-34A4-85F9-20BF066D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62372-B4AB-DDFA-BAF8-D735E0D2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3774D-1EF9-CEA9-6031-1B94DE24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4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DFD40E-A758-C816-7B8D-8642168934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32E-104C-AF63-7155-532EA1F5B6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A6B3F8-9D2B-BE95-241A-BDBE7AF0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35972-F8F2-70ED-E0E2-A19A040D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88C54-39BA-A45F-46A6-97D59274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EA256-E6DF-F44C-4CE7-EA0EE8C2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5EAF-AA6F-8A3F-35CA-8082FE5A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0A64E-00F5-6499-2B99-F55C35B1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9AFA2-F547-0CB7-2A3F-7160A8B7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8DF-91D3-292A-76DF-131F2551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DF40C4-7F5B-B2D1-BA6D-428630CF9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38C8-A038-599C-3005-961E2A9AA4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5B457-7157-B748-99E5-A12EFBCEC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33A1B-F954-02F1-6AA6-A19D5C2FF4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F43E5A-559B-E434-2F52-957C4498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28489-8351-722D-D9E1-E09479B9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3FCE8-B236-D7A8-5026-E9B70915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D3AD5-84BC-F315-59AB-8B50D879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7C527-28EA-386B-1D02-8D151113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69093-EF3C-F51A-1C60-483CBC33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7101-C3F1-DC3D-6D8A-9C076C43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57E00B6-4641-67A6-E16A-1F9821CE91B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B514C-CA6F-B633-1B78-86633FB8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D40F-5498-59E9-97DC-F6577539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February Kahramanmaraş Earthquakes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DAD4B-CEB9-5EFA-7E51-159CC20E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Info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6D91F-880C-8F58-6A9C-59C079BF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D7B0AA-E973-2E87-1D44-86346CC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716538-24F6-A4B7-102F-5A71C02E395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6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Bilal Umut Ayhan</dc:creator>
  <cp:lastModifiedBy>Bilal Umut Ayhan</cp:lastModifiedBy>
  <cp:revision>8</cp:revision>
  <dcterms:created xsi:type="dcterms:W3CDTF">2024-01-24T08:15:17Z</dcterms:created>
  <dcterms:modified xsi:type="dcterms:W3CDTF">2024-01-24T09:29:50Z</dcterms:modified>
</cp:coreProperties>
</file>