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0" r:id="rId3"/>
    <p:sldId id="271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EB8"/>
    <a:srgbClr val="FF5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2AFD9-1F51-4835-B630-7B0B8C6AD5DB}" type="datetimeFigureOut">
              <a:rPr lang="en-US" smtClean="0"/>
              <a:t>05-Dec-24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FD76-B79E-404F-B209-01DB327A2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1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DA784-C3D9-5844-D5AF-56E99EB607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4551" y="2483266"/>
            <a:ext cx="9382897" cy="1737776"/>
          </a:xfrm>
        </p:spPr>
        <p:txBody>
          <a:bodyPr anchor="b"/>
          <a:lstStyle>
            <a:lvl1pPr algn="ctr">
              <a:defRPr sz="60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Başlık eklemek için tıklayın</a:t>
            </a:r>
            <a:br>
              <a:rPr lang="tr-TR" dirty="0"/>
            </a:br>
            <a:r>
              <a:rPr lang="tr-TR" dirty="0"/>
              <a:t>Click here to add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A1A98-6A89-8045-355F-371F666490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65125" y="5162550"/>
            <a:ext cx="6845720" cy="962206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Sunucu</a:t>
            </a:r>
            <a:r>
              <a:rPr lang="en-US" dirty="0"/>
              <a:t> / </a:t>
            </a:r>
            <a:r>
              <a:rPr lang="tr-TR" dirty="0"/>
              <a:t>y</a:t>
            </a:r>
            <a:r>
              <a:rPr lang="en-US" dirty="0"/>
              <a:t>azar </a:t>
            </a:r>
            <a:r>
              <a:rPr lang="tr-TR" dirty="0"/>
              <a:t>b</a:t>
            </a:r>
            <a:r>
              <a:rPr lang="en-US" dirty="0" err="1"/>
              <a:t>ilgilerini</a:t>
            </a:r>
            <a:r>
              <a:rPr lang="en-US" dirty="0"/>
              <a:t> </a:t>
            </a:r>
            <a:r>
              <a:rPr lang="tr-TR" dirty="0"/>
              <a:t>e</a:t>
            </a:r>
            <a:r>
              <a:rPr lang="en-US" dirty="0" err="1"/>
              <a:t>klemek</a:t>
            </a:r>
            <a:r>
              <a:rPr lang="en-US" dirty="0"/>
              <a:t> </a:t>
            </a:r>
            <a:r>
              <a:rPr lang="tr-TR" dirty="0"/>
              <a:t>i</a:t>
            </a:r>
            <a:r>
              <a:rPr lang="en-US" dirty="0" err="1"/>
              <a:t>çin</a:t>
            </a:r>
            <a:r>
              <a:rPr lang="en-US" dirty="0"/>
              <a:t> </a:t>
            </a:r>
            <a:r>
              <a:rPr lang="tr-TR" dirty="0"/>
              <a:t>t</a:t>
            </a:r>
            <a:r>
              <a:rPr lang="en-US" dirty="0" err="1"/>
              <a:t>ıklayın</a:t>
            </a:r>
            <a:r>
              <a:rPr lang="tr-TR" dirty="0"/>
              <a:t> Click to add presenter / author information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3C8EAF-3C4E-5060-39DA-8D9A781A9E19}"/>
              </a:ext>
            </a:extLst>
          </p:cNvPr>
          <p:cNvCxnSpPr/>
          <p:nvPr userDrawn="1"/>
        </p:nvCxnSpPr>
        <p:spPr>
          <a:xfrm>
            <a:off x="0" y="6269997"/>
            <a:ext cx="12192000" cy="0"/>
          </a:xfrm>
          <a:prstGeom prst="line">
            <a:avLst/>
          </a:prstGeom>
          <a:ln>
            <a:solidFill>
              <a:srgbClr val="68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9822966-6F8F-72A5-FEEA-4DB602827333}"/>
              </a:ext>
            </a:extLst>
          </p:cNvPr>
          <p:cNvSpPr/>
          <p:nvPr userDrawn="1"/>
        </p:nvSpPr>
        <p:spPr>
          <a:xfrm>
            <a:off x="0" y="1122363"/>
            <a:ext cx="12192000" cy="145241"/>
          </a:xfrm>
          <a:prstGeom prst="rect">
            <a:avLst/>
          </a:prstGeom>
          <a:solidFill>
            <a:srgbClr val="FF5A60"/>
          </a:solidFill>
          <a:ln>
            <a:solidFill>
              <a:srgbClr val="FF5A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159A36-6650-BF7B-DFD2-0F8772C0F64F}"/>
              </a:ext>
            </a:extLst>
          </p:cNvPr>
          <p:cNvSpPr txBox="1"/>
          <p:nvPr userDrawn="1"/>
        </p:nvSpPr>
        <p:spPr>
          <a:xfrm>
            <a:off x="0" y="89805"/>
            <a:ext cx="5434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KAHRAMANMARAŞ-TÜRKİYE DEPREMLERİ ULUSLARARASI ANMA KONFERANSI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CF5285-7251-6824-C23F-F3745CEF9B6A}"/>
              </a:ext>
            </a:extLst>
          </p:cNvPr>
          <p:cNvSpPr txBox="1"/>
          <p:nvPr userDrawn="1"/>
        </p:nvSpPr>
        <p:spPr>
          <a:xfrm>
            <a:off x="3532355" y="6271268"/>
            <a:ext cx="41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6/7 </a:t>
            </a:r>
            <a:r>
              <a:rPr lang="en-US" sz="18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Şubat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2025, Adıyaman, Türkiye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159A36-6650-BF7B-DFD2-0F8772C0F64F}"/>
              </a:ext>
            </a:extLst>
          </p:cNvPr>
          <p:cNvSpPr txBox="1"/>
          <p:nvPr userDrawn="1"/>
        </p:nvSpPr>
        <p:spPr>
          <a:xfrm>
            <a:off x="6267310" y="72910"/>
            <a:ext cx="5924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CONFERENCE COMMEMORATING THE 2023 KAHRAMANMARAS-TURKIYE EARTHQUAKES</a:t>
            </a:r>
          </a:p>
        </p:txBody>
      </p:sp>
    </p:spTree>
    <p:extLst>
      <p:ext uri="{BB962C8B-B14F-4D97-AF65-F5344CB8AC3E}">
        <p14:creationId xmlns:p14="http://schemas.microsoft.com/office/powerpoint/2010/main" val="325336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D7A5F-4555-385F-F9F4-411ECB02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E68CB-4576-A01E-EAC3-A35F9F4B9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BC2DE-A6D5-0A22-3F38-9D3A041F3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B5895-2E1D-95EB-AF9C-85C2D9C2A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 </a:t>
            </a:r>
            <a:r>
              <a:rPr lang="en-US" dirty="0" err="1"/>
              <a:t>Şubat</a:t>
            </a:r>
            <a:r>
              <a:rPr lang="en-US" dirty="0"/>
              <a:t> 2025, Adıyaman, Türkiye</a:t>
            </a:r>
            <a:endParaRPr lang="tr-TR" dirty="0"/>
          </a:p>
          <a:p>
            <a:r>
              <a:rPr lang="tr-TR" dirty="0"/>
              <a:t>February 6, 2025, Adıyaman, Türkiye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2177F-A647-745F-72F1-0112332B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Sunucu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tr-TR" dirty="0"/>
              <a:t> / Presenter Info</a:t>
            </a:r>
          </a:p>
          <a:p>
            <a:r>
              <a:rPr lang="tr-TR" dirty="0"/>
              <a:t>Sunum Adı / 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ED8FF-0C16-A45E-14B6-AB30EA4E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9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9FEA-66A4-38F7-A840-A552C83FD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3E9AD-5CB5-19BB-B5E2-973A2F9A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E1E84-2DAF-35FC-6395-DE513886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 </a:t>
            </a:r>
            <a:r>
              <a:rPr lang="en-US" dirty="0" err="1"/>
              <a:t>Şubat</a:t>
            </a:r>
            <a:r>
              <a:rPr lang="en-US" dirty="0"/>
              <a:t> 2025, Adıyaman, Türkiye</a:t>
            </a:r>
            <a:endParaRPr lang="tr-TR" dirty="0"/>
          </a:p>
          <a:p>
            <a:r>
              <a:rPr lang="tr-TR" dirty="0"/>
              <a:t>February 6, 2025, Adıyaman, Türkiye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FC0CA-0B83-58B3-A7EC-C0606662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Sunucu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tr-TR" dirty="0"/>
              <a:t> / Presenter Info</a:t>
            </a:r>
          </a:p>
          <a:p>
            <a:r>
              <a:rPr lang="tr-TR" dirty="0"/>
              <a:t>Sunum Adı /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C63F9-2506-087D-C94F-8653752E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28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94E984-DD0D-30B2-2B46-FF6EE587E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AEFDA-7B64-BCD9-D3A3-CB7764410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9EB34-7514-80FA-B1B6-B3FC2BF2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 </a:t>
            </a:r>
            <a:r>
              <a:rPr lang="en-US" dirty="0" err="1"/>
              <a:t>Şubat</a:t>
            </a:r>
            <a:r>
              <a:rPr lang="en-US" dirty="0"/>
              <a:t> 2025, Adıyaman, Türkiye</a:t>
            </a:r>
            <a:endParaRPr lang="tr-TR" dirty="0"/>
          </a:p>
          <a:p>
            <a:r>
              <a:rPr lang="tr-TR" dirty="0"/>
              <a:t>February 6, 2025, Adıyaman, Türkiye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F3DA7-9CC2-EF72-46C3-E1A4D041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Sunucu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tr-TR" dirty="0"/>
              <a:t> / Presenter Info</a:t>
            </a:r>
          </a:p>
          <a:p>
            <a:r>
              <a:rPr lang="tr-TR" dirty="0"/>
              <a:t>Sunum Adı /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E19B6-0C62-E9A1-B45C-74B72296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2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724AD-1695-51A6-799E-DC861F2129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1155" y="1353956"/>
            <a:ext cx="11829689" cy="48230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Metin eklemek için tıklayın / Click to add text</a:t>
            </a:r>
            <a:endParaRPr lang="en-US" dirty="0"/>
          </a:p>
          <a:p>
            <a:pPr lvl="1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2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3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4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4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148C2-6742-0FA2-2569-846EA0D19A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13" y="565181"/>
            <a:ext cx="11394057" cy="55718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Başlık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İçin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tr-TR" dirty="0"/>
              <a:t> / Click to add Title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105C94-C9BC-B64B-2BD4-A5341704AABD}"/>
              </a:ext>
            </a:extLst>
          </p:cNvPr>
          <p:cNvCxnSpPr/>
          <p:nvPr userDrawn="1"/>
        </p:nvCxnSpPr>
        <p:spPr>
          <a:xfrm>
            <a:off x="0" y="6269997"/>
            <a:ext cx="12192000" cy="0"/>
          </a:xfrm>
          <a:prstGeom prst="line">
            <a:avLst/>
          </a:prstGeom>
          <a:ln>
            <a:solidFill>
              <a:srgbClr val="68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84C643B-90C9-0719-3AD5-43352C93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155" y="6356350"/>
            <a:ext cx="3857445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6 </a:t>
            </a:r>
            <a:r>
              <a:rPr lang="en-US" dirty="0" err="1"/>
              <a:t>Şubat</a:t>
            </a:r>
            <a:r>
              <a:rPr lang="en-US" dirty="0"/>
              <a:t> 2025, Adıyaman, Türkiye</a:t>
            </a:r>
            <a:endParaRPr lang="tr-TR" dirty="0"/>
          </a:p>
          <a:p>
            <a:r>
              <a:rPr lang="tr-TR" dirty="0"/>
              <a:t>February 6, 2025, Adıyaman, Türkiye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AC9CEC2-3C4E-5C86-8684-A5D2864A2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Sunucu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tr-TR" dirty="0"/>
              <a:t> / Presenter Info</a:t>
            </a:r>
          </a:p>
          <a:p>
            <a:r>
              <a:rPr lang="tr-TR" dirty="0"/>
              <a:t>Sunum Adı / Presentation Title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F90DF6D-A26D-9777-66D6-52C95F10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0EFCB7-9AE1-463D-A54B-94D5BF9EEA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4C643B-90C9-0719-3AD5-43352C933C59}"/>
              </a:ext>
            </a:extLst>
          </p:cNvPr>
          <p:cNvSpPr txBox="1">
            <a:spLocks/>
          </p:cNvSpPr>
          <p:nvPr userDrawn="1"/>
        </p:nvSpPr>
        <p:spPr>
          <a:xfrm>
            <a:off x="7693515" y="-29491"/>
            <a:ext cx="4418275" cy="553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CONFERENCE COMMEMORATING THE 2023 KAHRAMANMARAS-TURKIYE EARTHQUAKES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84C643B-90C9-0719-3AD5-43352C933C59}"/>
              </a:ext>
            </a:extLst>
          </p:cNvPr>
          <p:cNvSpPr txBox="1">
            <a:spLocks/>
          </p:cNvSpPr>
          <p:nvPr userDrawn="1"/>
        </p:nvSpPr>
        <p:spPr>
          <a:xfrm>
            <a:off x="128336" y="80209"/>
            <a:ext cx="3857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 KAHRAMANMARAŞ-TÜRKİYE DEPREMLERİ</a:t>
            </a:r>
          </a:p>
          <a:p>
            <a:pPr algn="l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ULUSLARARASI ANMA KONFERANSI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822966-6F8F-72A5-FEEA-4DB602827333}"/>
              </a:ext>
            </a:extLst>
          </p:cNvPr>
          <p:cNvSpPr/>
          <p:nvPr userDrawn="1"/>
        </p:nvSpPr>
        <p:spPr>
          <a:xfrm>
            <a:off x="0" y="1122363"/>
            <a:ext cx="12192000" cy="145241"/>
          </a:xfrm>
          <a:prstGeom prst="rect">
            <a:avLst/>
          </a:prstGeom>
          <a:solidFill>
            <a:srgbClr val="FF5A60"/>
          </a:solidFill>
          <a:ln>
            <a:solidFill>
              <a:srgbClr val="FF5A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8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7DC65-563F-6339-CE55-FE8AD9D1756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1155" y="1360638"/>
            <a:ext cx="5838645" cy="481632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Metin eklemek için tıklayın / Click to add text</a:t>
            </a:r>
            <a:endParaRPr lang="en-US" dirty="0"/>
          </a:p>
          <a:p>
            <a:pPr lvl="1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2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3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4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0967D-4203-FFD4-C8A8-B7E41955FC4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360637"/>
            <a:ext cx="5838644" cy="481632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Metin eklemek için tıklayın / Click to add text</a:t>
            </a:r>
            <a:endParaRPr lang="en-US" dirty="0"/>
          </a:p>
          <a:p>
            <a:pPr lvl="1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2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3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4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C2087E-95F6-FF69-2E3C-5D6F698EC13F}"/>
              </a:ext>
            </a:extLst>
          </p:cNvPr>
          <p:cNvCxnSpPr/>
          <p:nvPr userDrawn="1"/>
        </p:nvCxnSpPr>
        <p:spPr>
          <a:xfrm>
            <a:off x="0" y="6269997"/>
            <a:ext cx="12192000" cy="0"/>
          </a:xfrm>
          <a:prstGeom prst="line">
            <a:avLst/>
          </a:prstGeom>
          <a:ln>
            <a:solidFill>
              <a:srgbClr val="68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603C28B-9348-C1AC-A332-13235588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0EFCB7-9AE1-463D-A54B-94D5BF9EEA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822966-6F8F-72A5-FEEA-4DB602827333}"/>
              </a:ext>
            </a:extLst>
          </p:cNvPr>
          <p:cNvSpPr/>
          <p:nvPr userDrawn="1"/>
        </p:nvSpPr>
        <p:spPr>
          <a:xfrm>
            <a:off x="0" y="1122363"/>
            <a:ext cx="12192000" cy="145241"/>
          </a:xfrm>
          <a:prstGeom prst="rect">
            <a:avLst/>
          </a:prstGeom>
          <a:solidFill>
            <a:srgbClr val="FF5A60"/>
          </a:solidFill>
          <a:ln>
            <a:solidFill>
              <a:srgbClr val="FF5A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84C643B-90C9-0719-3AD5-43352C933C59}"/>
              </a:ext>
            </a:extLst>
          </p:cNvPr>
          <p:cNvSpPr txBox="1">
            <a:spLocks/>
          </p:cNvSpPr>
          <p:nvPr userDrawn="1"/>
        </p:nvSpPr>
        <p:spPr>
          <a:xfrm>
            <a:off x="7693515" y="-29491"/>
            <a:ext cx="4418275" cy="553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CONFERENCE COMMEMORATING THE 2023 KAHRAMANMARAS-TURKIYE EARTHQUAKES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84C643B-90C9-0719-3AD5-43352C933C59}"/>
              </a:ext>
            </a:extLst>
          </p:cNvPr>
          <p:cNvSpPr txBox="1">
            <a:spLocks/>
          </p:cNvSpPr>
          <p:nvPr userDrawn="1"/>
        </p:nvSpPr>
        <p:spPr>
          <a:xfrm>
            <a:off x="128336" y="80209"/>
            <a:ext cx="3857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 KAHRAMANMARAŞ-TÜRKİYE DEPREMLERİ</a:t>
            </a:r>
          </a:p>
          <a:p>
            <a:pPr algn="l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ULUSLARARASI ANMA KONFERANSI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98148C2-6742-0FA2-2569-846EA0D19A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13" y="565181"/>
            <a:ext cx="11394057" cy="55718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Başlık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İçin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tr-TR" dirty="0"/>
              <a:t> / Click to add Title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AC9CEC2-3C4E-5C86-8684-A5D2864A2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Sunucu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tr-TR" dirty="0"/>
              <a:t> / Presenter Info</a:t>
            </a:r>
          </a:p>
          <a:p>
            <a:r>
              <a:rPr lang="tr-TR" dirty="0"/>
              <a:t>Sunum Adı / Presentation Title</a:t>
            </a:r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E84C643B-90C9-0719-3AD5-43352C93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155" y="6356350"/>
            <a:ext cx="3857445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6 </a:t>
            </a:r>
            <a:r>
              <a:rPr lang="en-US" dirty="0" err="1"/>
              <a:t>Şubat</a:t>
            </a:r>
            <a:r>
              <a:rPr lang="en-US" dirty="0"/>
              <a:t> 2025, Adıyaman, Türkiye</a:t>
            </a:r>
            <a:endParaRPr lang="tr-TR" dirty="0"/>
          </a:p>
          <a:p>
            <a:r>
              <a:rPr lang="tr-TR" dirty="0"/>
              <a:t>February 6, 2025, Adıyaman, Türkiye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0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B45335-261D-104C-8333-592A79C43C50}"/>
              </a:ext>
            </a:extLst>
          </p:cNvPr>
          <p:cNvCxnSpPr/>
          <p:nvPr userDrawn="1"/>
        </p:nvCxnSpPr>
        <p:spPr>
          <a:xfrm>
            <a:off x="0" y="6269997"/>
            <a:ext cx="12192000" cy="0"/>
          </a:xfrm>
          <a:prstGeom prst="line">
            <a:avLst/>
          </a:prstGeom>
          <a:ln>
            <a:solidFill>
              <a:srgbClr val="68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D548997-8C7A-3FBD-CBF4-754E409A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0EFCB7-9AE1-463D-A54B-94D5BF9EEA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E5B6F-4D60-5309-A164-21C55D550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155" y="6356350"/>
            <a:ext cx="3857445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6 </a:t>
            </a:r>
            <a:r>
              <a:rPr lang="en-US" dirty="0" err="1"/>
              <a:t>Şubat</a:t>
            </a:r>
            <a:r>
              <a:rPr lang="en-US" dirty="0"/>
              <a:t> 2025, Adıyaman, Türkiye</a:t>
            </a:r>
            <a:endParaRPr lang="tr-TR" dirty="0"/>
          </a:p>
          <a:p>
            <a:r>
              <a:rPr lang="tr-TR" dirty="0"/>
              <a:t>February 6, 2025, Adıyaman, Türkiye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319B3-3F2E-563E-D1DA-C04B4C27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Sunucu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tr-TR" dirty="0"/>
              <a:t> / Presenter Info</a:t>
            </a:r>
          </a:p>
          <a:p>
            <a:r>
              <a:rPr lang="tr-TR" dirty="0"/>
              <a:t>Sunum Adı / Presentation Title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822966-6F8F-72A5-FEEA-4DB602827333}"/>
              </a:ext>
            </a:extLst>
          </p:cNvPr>
          <p:cNvSpPr/>
          <p:nvPr userDrawn="1"/>
        </p:nvSpPr>
        <p:spPr>
          <a:xfrm>
            <a:off x="0" y="1122363"/>
            <a:ext cx="12192000" cy="145241"/>
          </a:xfrm>
          <a:prstGeom prst="rect">
            <a:avLst/>
          </a:prstGeom>
          <a:solidFill>
            <a:srgbClr val="FF5A60"/>
          </a:solidFill>
          <a:ln>
            <a:solidFill>
              <a:srgbClr val="FF5A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98148C2-6742-0FA2-2569-846EA0D19A9C}"/>
              </a:ext>
            </a:extLst>
          </p:cNvPr>
          <p:cNvSpPr txBox="1">
            <a:spLocks/>
          </p:cNvSpPr>
          <p:nvPr userDrawn="1"/>
        </p:nvSpPr>
        <p:spPr>
          <a:xfrm>
            <a:off x="165113" y="565181"/>
            <a:ext cx="11394057" cy="557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Başlık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İçin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tr-TR" dirty="0"/>
              <a:t> / Click to add Title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84C643B-90C9-0719-3AD5-43352C933C59}"/>
              </a:ext>
            </a:extLst>
          </p:cNvPr>
          <p:cNvSpPr txBox="1">
            <a:spLocks/>
          </p:cNvSpPr>
          <p:nvPr userDrawn="1"/>
        </p:nvSpPr>
        <p:spPr>
          <a:xfrm>
            <a:off x="7693515" y="-29491"/>
            <a:ext cx="4418275" cy="553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CONFERENCE COMMEMORATING THE 2023 KAHRAMANMARAS-TURKIYE EARTHQUAKES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84C643B-90C9-0719-3AD5-43352C933C59}"/>
              </a:ext>
            </a:extLst>
          </p:cNvPr>
          <p:cNvSpPr txBox="1">
            <a:spLocks/>
          </p:cNvSpPr>
          <p:nvPr userDrawn="1"/>
        </p:nvSpPr>
        <p:spPr>
          <a:xfrm>
            <a:off x="128336" y="80209"/>
            <a:ext cx="3857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 KAHRAMANMARAŞ-TÜRKİYE DEPREMLERİ</a:t>
            </a:r>
          </a:p>
          <a:p>
            <a:pPr algn="l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ULUSLARARASI ANMA KONFERANSI</a:t>
            </a:r>
          </a:p>
        </p:txBody>
      </p:sp>
    </p:spTree>
    <p:extLst>
      <p:ext uri="{BB962C8B-B14F-4D97-AF65-F5344CB8AC3E}">
        <p14:creationId xmlns:p14="http://schemas.microsoft.com/office/powerpoint/2010/main" val="179224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02CEB-1613-0303-7B4A-31F3C08BCA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5113" y="1337736"/>
            <a:ext cx="5838644" cy="818478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C35E4-E362-A4C4-1320-552C553E4F8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81155" y="2218749"/>
            <a:ext cx="5838644" cy="397091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Metin eklemek için tıklayın / Click to add text</a:t>
            </a:r>
            <a:endParaRPr lang="en-US" dirty="0"/>
          </a:p>
          <a:p>
            <a:pPr lvl="1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2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3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4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0807F-431A-B2EC-08D8-55F0C9C94F9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332302"/>
            <a:ext cx="5838644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F6E14-3813-3004-8014-00FEA73A99A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218749"/>
            <a:ext cx="5838644" cy="397091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400" b="1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Metin eklemek için tıklayın / Click to add text</a:t>
            </a:r>
            <a:endParaRPr lang="en-US" dirty="0"/>
          </a:p>
          <a:p>
            <a:pPr lvl="1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2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3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4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A62BB0-88C6-CC7B-19F6-25F7DD39BE7A}"/>
              </a:ext>
            </a:extLst>
          </p:cNvPr>
          <p:cNvCxnSpPr/>
          <p:nvPr userDrawn="1"/>
        </p:nvCxnSpPr>
        <p:spPr>
          <a:xfrm>
            <a:off x="0" y="6269997"/>
            <a:ext cx="12192000" cy="0"/>
          </a:xfrm>
          <a:prstGeom prst="line">
            <a:avLst/>
          </a:prstGeom>
          <a:ln>
            <a:solidFill>
              <a:srgbClr val="68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D60B85-702E-B17C-9B69-A074EF465AFE}"/>
              </a:ext>
            </a:extLst>
          </p:cNvPr>
          <p:cNvCxnSpPr/>
          <p:nvPr userDrawn="1"/>
        </p:nvCxnSpPr>
        <p:spPr>
          <a:xfrm>
            <a:off x="0" y="6269997"/>
            <a:ext cx="12192000" cy="0"/>
          </a:xfrm>
          <a:prstGeom prst="line">
            <a:avLst/>
          </a:prstGeom>
          <a:ln>
            <a:solidFill>
              <a:srgbClr val="68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79072D8-69EF-DAE2-075A-0B30B711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0EFCB7-9AE1-463D-A54B-94D5BF9EEA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9CCB5B7-CB2C-1594-B37E-A3E1B8D6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155" y="6356350"/>
            <a:ext cx="3724095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6 </a:t>
            </a:r>
            <a:r>
              <a:rPr lang="en-US" dirty="0" err="1"/>
              <a:t>Şubat</a:t>
            </a:r>
            <a:r>
              <a:rPr lang="en-US" dirty="0"/>
              <a:t> 2025, Adıyaman, Türkiye</a:t>
            </a:r>
            <a:endParaRPr lang="tr-TR" dirty="0"/>
          </a:p>
          <a:p>
            <a:r>
              <a:rPr lang="tr-TR" dirty="0"/>
              <a:t>February 6, 2025, Adıyaman, Türkiye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46DF6D8-DBED-8499-A654-C35AB5B1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Sunucu Bilgisi</a:t>
            </a:r>
            <a:r>
              <a:rPr lang="tr-TR"/>
              <a:t> / Presenter Info</a:t>
            </a:r>
          </a:p>
          <a:p>
            <a:r>
              <a:rPr lang="tr-TR"/>
              <a:t>Sunum Adı / Presentation Title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822966-6F8F-72A5-FEEA-4DB602827333}"/>
              </a:ext>
            </a:extLst>
          </p:cNvPr>
          <p:cNvSpPr/>
          <p:nvPr userDrawn="1"/>
        </p:nvSpPr>
        <p:spPr>
          <a:xfrm>
            <a:off x="0" y="1122363"/>
            <a:ext cx="12192000" cy="145241"/>
          </a:xfrm>
          <a:prstGeom prst="rect">
            <a:avLst/>
          </a:prstGeom>
          <a:solidFill>
            <a:srgbClr val="FF5A60"/>
          </a:solidFill>
          <a:ln>
            <a:solidFill>
              <a:srgbClr val="FF5A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8148C2-6742-0FA2-2569-846EA0D19A9C}"/>
              </a:ext>
            </a:extLst>
          </p:cNvPr>
          <p:cNvSpPr txBox="1">
            <a:spLocks/>
          </p:cNvSpPr>
          <p:nvPr userDrawn="1"/>
        </p:nvSpPr>
        <p:spPr>
          <a:xfrm>
            <a:off x="165113" y="565181"/>
            <a:ext cx="11394057" cy="557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Başlık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İçin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tr-TR" dirty="0"/>
              <a:t> / Click to add Title</a:t>
            </a:r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84C643B-90C9-0719-3AD5-43352C933C59}"/>
              </a:ext>
            </a:extLst>
          </p:cNvPr>
          <p:cNvSpPr txBox="1">
            <a:spLocks/>
          </p:cNvSpPr>
          <p:nvPr userDrawn="1"/>
        </p:nvSpPr>
        <p:spPr>
          <a:xfrm>
            <a:off x="7693515" y="-29491"/>
            <a:ext cx="4418275" cy="553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CONFERENCE COMMEMORATING THE 2023 KAHRAMANMARAS-TURKIYE EARTHQUAKES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84C643B-90C9-0719-3AD5-43352C933C59}"/>
              </a:ext>
            </a:extLst>
          </p:cNvPr>
          <p:cNvSpPr txBox="1">
            <a:spLocks/>
          </p:cNvSpPr>
          <p:nvPr userDrawn="1"/>
        </p:nvSpPr>
        <p:spPr>
          <a:xfrm>
            <a:off x="128336" y="80209"/>
            <a:ext cx="3857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 KAHRAMANMARAŞ-TÜRKİYE DEPREMLERİ</a:t>
            </a:r>
          </a:p>
          <a:p>
            <a:pPr algn="l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ULUSLARARASI ANMA KONFERANSI</a:t>
            </a:r>
          </a:p>
        </p:txBody>
      </p:sp>
    </p:spTree>
    <p:extLst>
      <p:ext uri="{BB962C8B-B14F-4D97-AF65-F5344CB8AC3E}">
        <p14:creationId xmlns:p14="http://schemas.microsoft.com/office/powerpoint/2010/main" val="395460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D1BB3-D0F9-95CC-7488-B036ADDEDF9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70764" y="1364944"/>
            <a:ext cx="6940080" cy="48187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Resim</a:t>
            </a:r>
            <a:r>
              <a:rPr lang="tr-TR" dirty="0"/>
              <a:t> / Photograph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2A21D-04D1-8310-0EAD-B8DF59FE093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81156" y="2280762"/>
            <a:ext cx="4590870" cy="390288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566219-40EE-4A98-E1F1-BCD5C45A4039}"/>
              </a:ext>
            </a:extLst>
          </p:cNvPr>
          <p:cNvCxnSpPr/>
          <p:nvPr userDrawn="1"/>
        </p:nvCxnSpPr>
        <p:spPr>
          <a:xfrm>
            <a:off x="0" y="6269997"/>
            <a:ext cx="12192000" cy="0"/>
          </a:xfrm>
          <a:prstGeom prst="line">
            <a:avLst/>
          </a:prstGeom>
          <a:ln>
            <a:solidFill>
              <a:srgbClr val="68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345A817-A0AC-F0DC-BB6A-84FE8518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0EFCB7-9AE1-463D-A54B-94D5BF9EEA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C1EA93-EDA5-9DB2-6EA4-B86DBD43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156" y="6288087"/>
            <a:ext cx="3724095" cy="5016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6 </a:t>
            </a:r>
            <a:r>
              <a:rPr lang="en-US" dirty="0" err="1"/>
              <a:t>Şubat</a:t>
            </a:r>
            <a:r>
              <a:rPr lang="en-US" dirty="0"/>
              <a:t> 2025, Adıyaman, Türkiye</a:t>
            </a:r>
            <a:endParaRPr lang="tr-TR" dirty="0"/>
          </a:p>
          <a:p>
            <a:r>
              <a:rPr lang="tr-TR" dirty="0" err="1"/>
              <a:t>February</a:t>
            </a:r>
            <a:r>
              <a:rPr lang="tr-TR" dirty="0"/>
              <a:t> 6, 2025, Adıyaman, Türkiye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31E671-7A93-B5BA-95D7-FF7D3127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Sunucu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tr-TR" dirty="0"/>
              <a:t> / Presenter Info</a:t>
            </a:r>
          </a:p>
          <a:p>
            <a:r>
              <a:rPr lang="tr-TR" dirty="0"/>
              <a:t>Sunum Adı / Presentation Title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7230F10-F691-0C25-7312-48581EEDDD4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81156" y="1364944"/>
            <a:ext cx="4590870" cy="818478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822966-6F8F-72A5-FEEA-4DB602827333}"/>
              </a:ext>
            </a:extLst>
          </p:cNvPr>
          <p:cNvSpPr/>
          <p:nvPr userDrawn="1"/>
        </p:nvSpPr>
        <p:spPr>
          <a:xfrm>
            <a:off x="0" y="1122363"/>
            <a:ext cx="12192000" cy="145241"/>
          </a:xfrm>
          <a:prstGeom prst="rect">
            <a:avLst/>
          </a:prstGeom>
          <a:solidFill>
            <a:srgbClr val="FF5A60"/>
          </a:solidFill>
          <a:ln>
            <a:solidFill>
              <a:srgbClr val="FF5A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98148C2-6742-0FA2-2569-846EA0D19A9C}"/>
              </a:ext>
            </a:extLst>
          </p:cNvPr>
          <p:cNvSpPr txBox="1">
            <a:spLocks/>
          </p:cNvSpPr>
          <p:nvPr userDrawn="1"/>
        </p:nvSpPr>
        <p:spPr>
          <a:xfrm>
            <a:off x="165113" y="565181"/>
            <a:ext cx="11394057" cy="557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Başlık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İçin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tr-TR" dirty="0"/>
              <a:t> /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43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322E8A-5DBF-21A2-CD9E-6782F67EDE9F}"/>
              </a:ext>
            </a:extLst>
          </p:cNvPr>
          <p:cNvCxnSpPr/>
          <p:nvPr userDrawn="1"/>
        </p:nvCxnSpPr>
        <p:spPr>
          <a:xfrm>
            <a:off x="0" y="6269997"/>
            <a:ext cx="12192000" cy="0"/>
          </a:xfrm>
          <a:prstGeom prst="line">
            <a:avLst/>
          </a:prstGeom>
          <a:ln>
            <a:solidFill>
              <a:srgbClr val="68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EFCE4F5-9F3B-B477-4C5B-9A64BF07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0EFCB7-9AE1-463D-A54B-94D5BF9EEA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1246EA-02C0-E73A-CF9C-9F7BE874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155" y="6356350"/>
            <a:ext cx="4105095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6 </a:t>
            </a:r>
            <a:r>
              <a:rPr lang="en-US" dirty="0" err="1"/>
              <a:t>Şubat</a:t>
            </a:r>
            <a:r>
              <a:rPr lang="en-US" dirty="0"/>
              <a:t> 2025, Adıyaman, Türkiye</a:t>
            </a:r>
            <a:endParaRPr lang="tr-TR" dirty="0"/>
          </a:p>
          <a:p>
            <a:r>
              <a:rPr lang="tr-TR" dirty="0"/>
              <a:t>February 6, 2025, Adıyaman, Türkiye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1335E15-8200-8A72-94B1-2362C8E8B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Sunucu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tr-TR" dirty="0"/>
              <a:t> / Presenter Info</a:t>
            </a:r>
          </a:p>
          <a:p>
            <a:r>
              <a:rPr lang="tr-TR" dirty="0"/>
              <a:t>Sunum Adı /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3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6604A-118E-F4E4-120B-3CFB910B1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3543300" cy="365125"/>
          </a:xfrm>
        </p:spPr>
        <p:txBody>
          <a:bodyPr/>
          <a:lstStyle/>
          <a:p>
            <a:r>
              <a:rPr lang="en-US" dirty="0"/>
              <a:t>6 </a:t>
            </a:r>
            <a:r>
              <a:rPr lang="en-US" dirty="0" err="1"/>
              <a:t>Şubat</a:t>
            </a:r>
            <a:r>
              <a:rPr lang="en-US" dirty="0"/>
              <a:t> 2025, Adıyaman, Türkiye</a:t>
            </a:r>
            <a:endParaRPr lang="tr-TR" dirty="0"/>
          </a:p>
          <a:p>
            <a:r>
              <a:rPr lang="tr-TR" dirty="0"/>
              <a:t>February 6, 2025, Adıyaman, Türkiye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CE028-D294-6E48-3CA3-C90BB67D5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Sunucu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tr-TR" dirty="0"/>
              <a:t> / Presenter Info</a:t>
            </a:r>
          </a:p>
          <a:p>
            <a:r>
              <a:rPr lang="tr-TR" dirty="0"/>
              <a:t>Sunum Adı / 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2118F-444D-F002-2F65-42D6C8BE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47E6A-4F94-D820-146D-C522E8AE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0C5B2-4A4F-0A2F-8C4C-9245C0BFE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F09AC-5565-57BF-9B82-6DC57EBE1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6750" y="6356350"/>
            <a:ext cx="3371850" cy="365125"/>
          </a:xfrm>
        </p:spPr>
        <p:txBody>
          <a:bodyPr/>
          <a:lstStyle/>
          <a:p>
            <a:r>
              <a:rPr lang="en-US" dirty="0"/>
              <a:t>6 </a:t>
            </a:r>
            <a:r>
              <a:rPr lang="en-US" dirty="0" err="1"/>
              <a:t>Şubat</a:t>
            </a:r>
            <a:r>
              <a:rPr lang="en-US" dirty="0"/>
              <a:t> 2025, Adıyaman, Türkiye</a:t>
            </a:r>
            <a:endParaRPr lang="tr-TR" dirty="0"/>
          </a:p>
          <a:p>
            <a:r>
              <a:rPr lang="tr-TR" dirty="0"/>
              <a:t>February 6, 2025, Adıyaman, Türkiye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28EF3-3294-ED25-5E0D-37CC424D6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Sunucu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tr-TR" dirty="0"/>
              <a:t> / Presenter Info</a:t>
            </a:r>
          </a:p>
          <a:p>
            <a:r>
              <a:rPr lang="tr-TR" dirty="0"/>
              <a:t>Sunum Adı /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6667A-0C12-C14F-A6EA-E33A1472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EE8DA-78EB-5530-A112-103D1F85D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500"/>
            <a:ext cx="10515600" cy="1166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4A968-F898-523C-577B-A8B08DBC5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4EDA0-0F5A-8BD2-9359-A96DCA97C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6 </a:t>
            </a:r>
            <a:r>
              <a:rPr lang="en-US" dirty="0" err="1"/>
              <a:t>Şubat</a:t>
            </a:r>
            <a:r>
              <a:rPr lang="en-US" dirty="0"/>
              <a:t> 2025, Adıyaman, Türkiye</a:t>
            </a:r>
            <a:endParaRPr lang="tr-TR" dirty="0"/>
          </a:p>
          <a:p>
            <a:r>
              <a:rPr lang="tr-TR" dirty="0"/>
              <a:t>Febuary 6, 2025, Adıyaman, Türkiye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BA27F-4DFA-E157-F5D3-0E1E9949DD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Sunucu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tr-TR" dirty="0"/>
              <a:t> / Presenter Info</a:t>
            </a:r>
          </a:p>
          <a:p>
            <a:r>
              <a:rPr lang="tr-TR" dirty="0"/>
              <a:t>Sunum Adı /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D5B93-11AE-42C3-D746-163CE4A3F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EFCB7-9AE1-463D-A54B-94D5BF9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8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3" r:id="rId5"/>
    <p:sldLayoutId id="2147483657" r:id="rId6"/>
    <p:sldLayoutId id="2147483655" r:id="rId7"/>
    <p:sldLayoutId id="2147483660" r:id="rId8"/>
    <p:sldLayoutId id="2147483651" r:id="rId9"/>
    <p:sldLayoutId id="2147483656" r:id="rId10"/>
    <p:sldLayoutId id="2147483658" r:id="rId11"/>
    <p:sldLayoutId id="214748365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BF58-E840-BC2B-862D-175688E0C5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343F9-22C9-C74D-753C-10EF8BBDC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5125" y="5162204"/>
            <a:ext cx="6845720" cy="96255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F9036F-1BFC-87F3-E852-32B80718A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E83868-0925-F51D-87B1-1945ACFD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E8079-7994-9C1A-6D1C-9ABFAE91C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6/7 </a:t>
            </a:r>
            <a:r>
              <a:rPr lang="en-US" dirty="0" err="1"/>
              <a:t>Şubat</a:t>
            </a:r>
            <a:r>
              <a:rPr lang="en-US" dirty="0"/>
              <a:t> 2025, </a:t>
            </a:r>
            <a:r>
              <a:rPr lang="en-US" dirty="0" err="1"/>
              <a:t>Adıyaman</a:t>
            </a:r>
            <a:r>
              <a:rPr lang="en-US" dirty="0"/>
              <a:t>, </a:t>
            </a:r>
            <a:r>
              <a:rPr lang="en-US" dirty="0" err="1"/>
              <a:t>Türkiye</a:t>
            </a:r>
            <a:endParaRPr lang="tr-TR" dirty="0"/>
          </a:p>
          <a:p>
            <a:r>
              <a:rPr lang="tr-TR" dirty="0" err="1"/>
              <a:t>February</a:t>
            </a:r>
            <a:r>
              <a:rPr lang="tr-TR" dirty="0"/>
              <a:t> 6</a:t>
            </a:r>
            <a:r>
              <a:rPr lang="en-US" dirty="0"/>
              <a:t>/7</a:t>
            </a:r>
            <a:r>
              <a:rPr lang="tr-TR" dirty="0"/>
              <a:t>, 2025, Adıyaman, Türkiye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6B1A8-FE24-D98C-355F-9D7946B8C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Sunucu Bilgisi</a:t>
            </a:r>
            <a:r>
              <a:rPr lang="tr-TR"/>
              <a:t> / Presenter Info</a:t>
            </a:r>
          </a:p>
          <a:p>
            <a:r>
              <a:rPr lang="tr-TR"/>
              <a:t>Sunum Adı /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F0AC5-F862-5190-62BD-CF94FCA8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4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FA7AD5-B5B8-F12B-5B8E-CD217825ED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D46406A-6FD6-0391-F837-DF07772C76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CF823-21CF-F6C4-CF1E-F83376C0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B695E06-6EE3-7DD1-8ED0-05431730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3FE06-B287-F65E-C6E4-629D4C71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Sunucu Bilgisi</a:t>
            </a:r>
            <a:r>
              <a:rPr lang="tr-TR"/>
              <a:t> / Presenter Info</a:t>
            </a:r>
          </a:p>
          <a:p>
            <a:r>
              <a:rPr lang="tr-TR"/>
              <a:t>Sunum Adı / Presentation Title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F11EDB1-62AF-4CFD-9DFE-59B41BB14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155" y="6356350"/>
            <a:ext cx="3857445" cy="365125"/>
          </a:xfrm>
        </p:spPr>
        <p:txBody>
          <a:bodyPr/>
          <a:lstStyle/>
          <a:p>
            <a:r>
              <a:rPr lang="en-US" dirty="0"/>
              <a:t>6/7 </a:t>
            </a:r>
            <a:r>
              <a:rPr lang="en-US" dirty="0" err="1"/>
              <a:t>Şubat</a:t>
            </a:r>
            <a:r>
              <a:rPr lang="en-US" dirty="0"/>
              <a:t> 2025, </a:t>
            </a:r>
            <a:r>
              <a:rPr lang="en-US" dirty="0" err="1"/>
              <a:t>Adıyaman</a:t>
            </a:r>
            <a:r>
              <a:rPr lang="en-US" dirty="0"/>
              <a:t>, </a:t>
            </a:r>
            <a:r>
              <a:rPr lang="en-US" dirty="0" err="1"/>
              <a:t>Türkiye</a:t>
            </a:r>
            <a:endParaRPr lang="tr-TR" dirty="0"/>
          </a:p>
          <a:p>
            <a:r>
              <a:rPr lang="tr-TR" dirty="0" err="1"/>
              <a:t>February</a:t>
            </a:r>
            <a:r>
              <a:rPr lang="tr-TR" dirty="0"/>
              <a:t> 6</a:t>
            </a:r>
            <a:r>
              <a:rPr lang="en-US" dirty="0"/>
              <a:t>/7</a:t>
            </a:r>
            <a:r>
              <a:rPr lang="tr-TR" dirty="0"/>
              <a:t>, 2025, Adıyaman, Türkiye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5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81A6B1-B84A-AC04-1CD8-6D7DC173D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E61C22-AD24-E46B-8E84-0B570B7D6A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1FCBE5-A7BD-5607-61D2-77C6245D4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27D9B14-95FE-4902-1EE8-80CA06D0024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ADEEF-3F78-0A08-D801-2E018BF5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8568D-0ED6-625A-AADE-DF6BAE92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Sunucu Bilgisi</a:t>
            </a:r>
            <a:r>
              <a:rPr lang="tr-TR"/>
              <a:t> / Presenter Info</a:t>
            </a:r>
          </a:p>
          <a:p>
            <a:r>
              <a:rPr lang="tr-TR"/>
              <a:t>Sunum Adı / Presentation Title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D87B51B-94D6-4983-B96F-802AACA5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155" y="6356350"/>
            <a:ext cx="3857445" cy="365125"/>
          </a:xfrm>
        </p:spPr>
        <p:txBody>
          <a:bodyPr/>
          <a:lstStyle/>
          <a:p>
            <a:r>
              <a:rPr lang="en-US" dirty="0"/>
              <a:t>6/7 </a:t>
            </a:r>
            <a:r>
              <a:rPr lang="en-US" dirty="0" err="1"/>
              <a:t>Şubat</a:t>
            </a:r>
            <a:r>
              <a:rPr lang="en-US" dirty="0"/>
              <a:t> 2025, </a:t>
            </a:r>
            <a:r>
              <a:rPr lang="en-US" dirty="0" err="1"/>
              <a:t>Adıyaman</a:t>
            </a:r>
            <a:r>
              <a:rPr lang="en-US" dirty="0"/>
              <a:t>, </a:t>
            </a:r>
            <a:r>
              <a:rPr lang="en-US" dirty="0" err="1"/>
              <a:t>Türkiye</a:t>
            </a:r>
            <a:endParaRPr lang="tr-TR" dirty="0"/>
          </a:p>
          <a:p>
            <a:r>
              <a:rPr lang="tr-TR" dirty="0" err="1"/>
              <a:t>February</a:t>
            </a:r>
            <a:r>
              <a:rPr lang="tr-TR" dirty="0"/>
              <a:t> 6</a:t>
            </a:r>
            <a:r>
              <a:rPr lang="en-US" dirty="0"/>
              <a:t>/7</a:t>
            </a:r>
            <a:r>
              <a:rPr lang="tr-TR" dirty="0"/>
              <a:t>, 2025, Adıyaman, Türkiye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3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F9D46D-2DA5-1F1D-0C30-FCB23A5BB27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2B9D7-7F78-F120-82C0-08D98F59C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BA11B-A3BA-C47D-75F1-96E3FCA5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7430E-6E3B-2330-A120-5DFC7EBF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Sunucu Bilgisi</a:t>
            </a:r>
            <a:r>
              <a:rPr lang="tr-TR"/>
              <a:t> / Presenter Info</a:t>
            </a:r>
          </a:p>
          <a:p>
            <a:r>
              <a:rPr lang="tr-TR"/>
              <a:t>Sunum Adı / Presentation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40F9F5-37FD-CCA0-359A-6A8CBE57E9B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A7E5423-E209-429F-A510-D9D2A87318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155" y="6356350"/>
            <a:ext cx="3857445" cy="365125"/>
          </a:xfrm>
        </p:spPr>
        <p:txBody>
          <a:bodyPr/>
          <a:lstStyle/>
          <a:p>
            <a:r>
              <a:rPr lang="en-US" dirty="0"/>
              <a:t>6/7 </a:t>
            </a:r>
            <a:r>
              <a:rPr lang="en-US" dirty="0" err="1"/>
              <a:t>Şubat</a:t>
            </a:r>
            <a:r>
              <a:rPr lang="en-US" dirty="0"/>
              <a:t> 2025, </a:t>
            </a:r>
            <a:r>
              <a:rPr lang="en-US" dirty="0" err="1"/>
              <a:t>Adıyaman</a:t>
            </a:r>
            <a:r>
              <a:rPr lang="en-US" dirty="0"/>
              <a:t>, </a:t>
            </a:r>
            <a:r>
              <a:rPr lang="en-US" dirty="0" err="1"/>
              <a:t>Türkiye</a:t>
            </a:r>
            <a:endParaRPr lang="tr-TR" dirty="0"/>
          </a:p>
          <a:p>
            <a:r>
              <a:rPr lang="tr-TR" dirty="0" err="1"/>
              <a:t>February</a:t>
            </a:r>
            <a:r>
              <a:rPr lang="tr-TR" dirty="0"/>
              <a:t> 6</a:t>
            </a:r>
            <a:r>
              <a:rPr lang="en-US" dirty="0"/>
              <a:t>/7</a:t>
            </a:r>
            <a:r>
              <a:rPr lang="tr-TR" dirty="0"/>
              <a:t>, 2025, Adıyaman, Türkiye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42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9D5AA-E6A2-D3FC-A23C-769373A1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686A5-FE62-1D3F-BD02-EC28BC867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Sunucu Bilgisi</a:t>
            </a:r>
            <a:r>
              <a:rPr lang="tr-TR"/>
              <a:t> / Presenter Info</a:t>
            </a:r>
          </a:p>
          <a:p>
            <a:r>
              <a:rPr lang="tr-TR"/>
              <a:t>Sunum Adı / Presentation Title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8C6F25-7D7B-43C5-BBB9-0DCF19D597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155" y="6356350"/>
            <a:ext cx="3857445" cy="365125"/>
          </a:xfrm>
        </p:spPr>
        <p:txBody>
          <a:bodyPr/>
          <a:lstStyle/>
          <a:p>
            <a:r>
              <a:rPr lang="en-US" dirty="0"/>
              <a:t>6/7 </a:t>
            </a:r>
            <a:r>
              <a:rPr lang="en-US" dirty="0" err="1"/>
              <a:t>Şubat</a:t>
            </a:r>
            <a:r>
              <a:rPr lang="en-US" dirty="0"/>
              <a:t> 2025, </a:t>
            </a:r>
            <a:r>
              <a:rPr lang="en-US" dirty="0" err="1"/>
              <a:t>Adıyaman</a:t>
            </a:r>
            <a:r>
              <a:rPr lang="en-US" dirty="0"/>
              <a:t>, </a:t>
            </a:r>
            <a:r>
              <a:rPr lang="en-US" dirty="0" err="1"/>
              <a:t>Türkiye</a:t>
            </a:r>
            <a:endParaRPr lang="tr-TR" dirty="0"/>
          </a:p>
          <a:p>
            <a:r>
              <a:rPr lang="tr-TR" dirty="0" err="1"/>
              <a:t>February</a:t>
            </a:r>
            <a:r>
              <a:rPr lang="tr-TR" dirty="0"/>
              <a:t> 6</a:t>
            </a:r>
            <a:r>
              <a:rPr lang="en-US" dirty="0"/>
              <a:t>/7</a:t>
            </a:r>
            <a:r>
              <a:rPr lang="tr-TR" dirty="0"/>
              <a:t>, 2025, Adıyaman, Türkiye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25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135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Bilal Umut Ayhan</dc:creator>
  <cp:lastModifiedBy>berkan söylemez</cp:lastModifiedBy>
  <cp:revision>18</cp:revision>
  <dcterms:created xsi:type="dcterms:W3CDTF">2024-01-24T08:15:17Z</dcterms:created>
  <dcterms:modified xsi:type="dcterms:W3CDTF">2024-12-05T20:36:23Z</dcterms:modified>
</cp:coreProperties>
</file>